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476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7675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ick to edit the outline text format…"/>
          <p:cNvSpPr txBox="1"/>
          <p:nvPr/>
        </p:nvSpPr>
        <p:spPr>
          <a:xfrm>
            <a:off x="839787" y="2057400"/>
            <a:ext cx="3930651" cy="3840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14337" indent="-309562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Click to edit the outline text format</a:t>
            </a:r>
          </a:p>
          <a:p>
            <a:pPr lvl="1" marL="846137" indent="-317500" defTabSz="91440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Second Outline Level</a:t>
            </a:r>
          </a:p>
          <a:p>
            <a:pPr lvl="2" marL="1277937" indent="-282575" defTabSz="914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Third Outline Level</a:t>
            </a:r>
          </a:p>
          <a:p>
            <a:pPr lvl="3" marL="1709737" indent="-198437" defTabSz="914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75000"/>
              <a:buFont typeface="Symbol"/>
              <a:buChar char="-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Fourth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Fifth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Sixth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Seventh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Eighth Outline Level</a:t>
            </a:r>
          </a:p>
          <a:p>
            <a:pPr marL="309562" indent="-204787" defTabSz="914400">
              <a:lnSpc>
                <a:spcPct val="90000"/>
              </a:lnSpc>
              <a:spcBef>
                <a:spcPts val="1400"/>
              </a:spcBef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1600"/>
            </a:pPr>
            <a:r>
              <a:t>Ninth Outline LevelClick to edit Master text styles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ick to edit the outline text format…"/>
          <p:cNvSpPr txBox="1"/>
          <p:nvPr/>
        </p:nvSpPr>
        <p:spPr>
          <a:xfrm>
            <a:off x="6170612" y="1825624"/>
            <a:ext cx="5180013" cy="806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414337" indent="-309562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Click to edit the outline text format</a:t>
            </a:r>
          </a:p>
          <a:p>
            <a:pPr lvl="1" marL="846137" indent="-317500" defTabSz="91440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75000"/>
              <a:buFont typeface="Symbol"/>
              <a:buChar char="-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Second Outline Level</a:t>
            </a:r>
          </a:p>
          <a:p>
            <a:pPr lvl="2" marL="1277937" indent="-282575" defTabSz="91440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Third Outline Level</a:t>
            </a:r>
          </a:p>
          <a:p>
            <a:pPr lvl="3" marL="1709737" indent="-198437" defTabSz="9144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75000"/>
              <a:buFont typeface="Symbol"/>
              <a:buChar char="-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Fourth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Fifth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Sixth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Seventh Outline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45000"/>
              <a:buChar char="●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Eighth Outline Level</a:t>
            </a:r>
          </a:p>
          <a:p>
            <a:pPr marL="414337" indent="-309562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Arial"/>
              <a:buChar char="•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800"/>
            </a:pPr>
            <a:r>
              <a:t>Ninth Outline LevelClick to edit Master text styles</a:t>
            </a:r>
          </a:p>
          <a:p>
            <a:pPr lvl="1" marL="846137" indent="-317500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400"/>
            </a:pPr>
            <a:r>
              <a:t>Second level</a:t>
            </a:r>
          </a:p>
          <a:p>
            <a:pPr lvl="2" marL="1277937" indent="-282575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Arial"/>
              <a:buChar char="•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  <a:defRPr sz="2000"/>
            </a:pPr>
            <a:r>
              <a:t>Third level</a:t>
            </a:r>
          </a:p>
          <a:p>
            <a:pPr lvl="3" marL="1709737" indent="-198437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75000"/>
              <a:buFont typeface="Arial"/>
              <a:buChar char="•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</a:pPr>
            <a:r>
              <a:t>Fourth level</a:t>
            </a:r>
          </a:p>
          <a:p>
            <a:pPr lvl="4" marL="2141537" indent="-200025" defTabSz="914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Arial"/>
              <a:buChar char="•"/>
              <a:tabLst>
                <a:tab pos="406400" algn="l"/>
                <a:tab pos="850900" algn="l"/>
                <a:tab pos="1308100" algn="l"/>
                <a:tab pos="1752600" algn="l"/>
                <a:tab pos="2197100" algn="l"/>
                <a:tab pos="2641600" algn="l"/>
                <a:tab pos="3098800" algn="l"/>
                <a:tab pos="3543300" algn="l"/>
                <a:tab pos="3987800" algn="l"/>
                <a:tab pos="4432300" algn="l"/>
                <a:tab pos="4889500" algn="l"/>
                <a:tab pos="5334000" algn="l"/>
                <a:tab pos="5778500" algn="l"/>
                <a:tab pos="6223000" algn="l"/>
                <a:tab pos="6680200" algn="l"/>
                <a:tab pos="7124700" algn="l"/>
                <a:tab pos="7569200" algn="l"/>
                <a:tab pos="8013700" algn="l"/>
                <a:tab pos="8470900" algn="l"/>
                <a:tab pos="8915400" algn="l"/>
                <a:tab pos="9359900" algn="l"/>
              </a:tabLst>
            </a:pPr>
            <a:r>
              <a:t>Fifth level</a:t>
            </a:r>
          </a:p>
        </p:txBody>
      </p:sp>
      <p:sp>
        <p:nvSpPr>
          <p:cNvPr id="48" name="Title Text"/>
          <p:cNvSpPr txBox="1"/>
          <p:nvPr>
            <p:ph type="title"/>
          </p:nvPr>
        </p:nvSpPr>
        <p:spPr>
          <a:xfrm>
            <a:off x="836612" y="365125"/>
            <a:ext cx="10493376" cy="130651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xfrm>
            <a:off x="836612" y="1825625"/>
            <a:ext cx="5160963" cy="6516688"/>
          </a:xfrm>
          <a:prstGeom prst="rect">
            <a:avLst/>
          </a:prstGeom>
        </p:spPr>
        <p:txBody>
          <a:bodyPr lIns="44999" tIns="44999" rIns="44999" bIns="449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rag picture to placeholder or click icon to add"/>
          <p:cNvSpPr txBox="1"/>
          <p:nvPr/>
        </p:nvSpPr>
        <p:spPr>
          <a:xfrm>
            <a:off x="5181600" y="987424"/>
            <a:ext cx="12700" cy="188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914400"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  <a:defRPr sz="3200"/>
            </a:lvl1pPr>
          </a:lstStyle>
          <a:p>
            <a:pPr/>
            <a:r>
              <a:t>Drag picture to placeholder or click icon to add</a:t>
            </a:r>
          </a:p>
        </p:txBody>
      </p:sp>
      <p:sp>
        <p:nvSpPr>
          <p:cNvPr id="58" name="Title Text"/>
          <p:cNvSpPr txBox="1"/>
          <p:nvPr>
            <p:ph type="title"/>
          </p:nvPr>
        </p:nvSpPr>
        <p:spPr>
          <a:xfrm>
            <a:off x="839787" y="457200"/>
            <a:ext cx="3911601" cy="15811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xfrm>
            <a:off x="839787" y="2057400"/>
            <a:ext cx="3911601" cy="30802263"/>
          </a:xfrm>
          <a:prstGeom prst="rect">
            <a:avLst/>
          </a:prstGeom>
        </p:spPr>
        <p:txBody>
          <a:bodyPr lIns="44999" tIns="44999" rIns="44999" bIns="449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B3B3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8965" y="0"/>
            <a:ext cx="1096137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b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8965" y="1600200"/>
            <a:ext cx="1096137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05837" y="6356350"/>
            <a:ext cx="342463" cy="356700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>
            <a:lvl1pPr defTabSz="914400">
              <a:lnSpc>
                <a:spcPct val="93000"/>
              </a:lnSpc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447675" rtl="0" latinLnBrk="0">
        <a:lnSpc>
          <a:spcPct val="92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7675" rtl="0" latinLnBrk="0">
        <a:lnSpc>
          <a:spcPct val="92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33500" algn="l"/>
          <a:tab pos="1778000" algn="l"/>
          <a:tab pos="2235200" algn="l"/>
          <a:tab pos="2679700" algn="l"/>
          <a:tab pos="3124200" algn="l"/>
          <a:tab pos="3568700" algn="l"/>
          <a:tab pos="4025900" algn="l"/>
          <a:tab pos="4470400" algn="l"/>
          <a:tab pos="4914900" algn="l"/>
          <a:tab pos="5359400" algn="l"/>
          <a:tab pos="5816600" algn="l"/>
          <a:tab pos="6261100" algn="l"/>
          <a:tab pos="6705600" algn="l"/>
          <a:tab pos="7150100" algn="l"/>
          <a:tab pos="7607300" algn="l"/>
          <a:tab pos="8051800" algn="l"/>
          <a:tab pos="8496300" algn="l"/>
          <a:tab pos="89408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9" Type="http://schemas.openxmlformats.org/officeDocument/2006/relationships/image" Target="../media/image4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DA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2" y="223837"/>
            <a:ext cx="11537951" cy="640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212" y="36512"/>
            <a:ext cx="4700588" cy="676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3712" y="36512"/>
            <a:ext cx="4352926" cy="676592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Line"/>
          <p:cNvSpPr/>
          <p:nvPr/>
        </p:nvSpPr>
        <p:spPr>
          <a:xfrm>
            <a:off x="6300786" y="0"/>
            <a:ext cx="1590" cy="6858000"/>
          </a:xfrm>
          <a:prstGeom prst="line">
            <a:avLst/>
          </a:prstGeom>
          <a:ln w="109799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2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" y="6408737"/>
            <a:ext cx="960438" cy="384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26800" y="6307137"/>
            <a:ext cx="914400" cy="484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DA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400" y="1655762"/>
            <a:ext cx="3859213" cy="457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2750" y="3767137"/>
            <a:ext cx="2581275" cy="1057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8175" y="5075237"/>
            <a:ext cx="3657600" cy="115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51262" y="2195512"/>
            <a:ext cx="1792288" cy="1352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76487" y="255587"/>
            <a:ext cx="7415213" cy="960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787" y="431800"/>
            <a:ext cx="3840163" cy="2935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8862" y="419100"/>
            <a:ext cx="3840163" cy="2935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900" y="2001837"/>
            <a:ext cx="1905000" cy="203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7650" y="4248150"/>
            <a:ext cx="2081213" cy="18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48912" y="1962150"/>
            <a:ext cx="1636713" cy="2339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07487" y="4368800"/>
            <a:ext cx="1381126" cy="180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.jpeg" descr="image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97425" y="3708400"/>
            <a:ext cx="2943225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DA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9512" y="301625"/>
            <a:ext cx="4800601" cy="1009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113" y="2022475"/>
            <a:ext cx="12199938" cy="4284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7537" y="6443662"/>
            <a:ext cx="3475038" cy="274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462" y="107950"/>
            <a:ext cx="11952288" cy="662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8450" y="3743325"/>
            <a:ext cx="3657600" cy="295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36062" y="244475"/>
            <a:ext cx="2743201" cy="3895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0425" y="242887"/>
            <a:ext cx="3086100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70212" y="2232025"/>
            <a:ext cx="2312988" cy="3319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1612" y="2879725"/>
            <a:ext cx="2679701" cy="3867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.jpeg" descr="image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4462" y="263525"/>
            <a:ext cx="5668963" cy="166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438" y="2376487"/>
            <a:ext cx="12384088" cy="1584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212" y="311150"/>
            <a:ext cx="3984626" cy="6242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3412" y="304800"/>
            <a:ext cx="4005263" cy="6242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463" y="-144463"/>
            <a:ext cx="12528551" cy="727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62" y="4716462"/>
            <a:ext cx="1179513" cy="46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075" y="107950"/>
            <a:ext cx="7315200" cy="4552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23275" y="1714500"/>
            <a:ext cx="3657600" cy="1417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46900" y="3311525"/>
            <a:ext cx="4681538" cy="3063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27762" y="5003800"/>
            <a:ext cx="2935288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.jpeg" descr="image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99375" y="2519362"/>
            <a:ext cx="3209925" cy="10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jpeg" descr="image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84787" y="6300787"/>
            <a:ext cx="1590676" cy="50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ounded Rectangle"/>
          <p:cNvSpPr/>
          <p:nvPr/>
        </p:nvSpPr>
        <p:spPr>
          <a:xfrm>
            <a:off x="2303462" y="503237"/>
            <a:ext cx="7653338" cy="594360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914400">
              <a:lnSpc>
                <a:spcPct val="93000"/>
              </a:lnSpc>
            </a:pPr>
          </a:p>
        </p:txBody>
      </p:sp>
      <p:pic>
        <p:nvPicPr>
          <p:cNvPr id="16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0612" y="503237"/>
            <a:ext cx="3794126" cy="594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6325" y="503237"/>
            <a:ext cx="3767138" cy="594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113" y="209550"/>
            <a:ext cx="12188826" cy="6473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DA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9725" y="165100"/>
            <a:ext cx="6400800" cy="960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250" y="1260475"/>
            <a:ext cx="4068763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215900"/>
            <a:ext cx="4754563" cy="640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33494" t="31044" r="22204" b="16181"/>
          <a:stretch>
            <a:fillRect/>
          </a:stretch>
        </p:blipFill>
        <p:spPr>
          <a:xfrm>
            <a:off x="5975349" y="1031874"/>
            <a:ext cx="5907089" cy="480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9475" y="2124075"/>
            <a:ext cx="2295525" cy="1428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368425" y="1944687"/>
            <a:ext cx="9359900" cy="4268301"/>
            <a:chOff x="0" y="0"/>
            <a:chExt cx="9359900" cy="4268299"/>
          </a:xfrm>
        </p:grpSpPr>
        <p:sp>
          <p:nvSpPr>
            <p:cNvPr id="78" name="Rectangle"/>
            <p:cNvSpPr/>
            <p:nvPr/>
          </p:nvSpPr>
          <p:spPr>
            <a:xfrm>
              <a:off x="0" y="0"/>
              <a:ext cx="9359900" cy="40306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400"/>
                </a:spcBef>
                <a:tabLst>
                  <a:tab pos="685800" algn="l"/>
                  <a:tab pos="1130300" algn="l"/>
                  <a:tab pos="1574800" algn="l"/>
                  <a:tab pos="2019300" algn="l"/>
                  <a:tab pos="2463800" algn="l"/>
                  <a:tab pos="2921000" algn="l"/>
                  <a:tab pos="3365500" algn="l"/>
                  <a:tab pos="3810000" algn="l"/>
                  <a:tab pos="4254500" algn="l"/>
                  <a:tab pos="4711700" algn="l"/>
                  <a:tab pos="5156200" algn="l"/>
                  <a:tab pos="5600700" algn="l"/>
                  <a:tab pos="6045200" algn="l"/>
                  <a:tab pos="6502400" algn="l"/>
                  <a:tab pos="6946900" algn="l"/>
                  <a:tab pos="7391400" algn="l"/>
                  <a:tab pos="7835900" algn="l"/>
                  <a:tab pos="8293100" algn="l"/>
                  <a:tab pos="8737600" algn="l"/>
                  <a:tab pos="9182100" algn="l"/>
                  <a:tab pos="9626600" algn="l"/>
                </a:tabLst>
                <a:defRPr sz="2600"/>
              </a:pPr>
            </a:p>
          </p:txBody>
        </p:sp>
        <p:sp>
          <p:nvSpPr>
            <p:cNvPr id="79" name="“When a free person is sitting down at ease the slave is working that is what I know”…"/>
            <p:cNvSpPr txBox="1"/>
            <p:nvPr/>
          </p:nvSpPr>
          <p:spPr>
            <a:xfrm>
              <a:off x="0" y="0"/>
              <a:ext cx="9359900" cy="42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 lvl="1" marL="685800" indent="-227012">
                <a:lnSpc>
                  <a:spcPct val="90000"/>
                </a:lnSpc>
                <a:spcBef>
                  <a:spcPts val="1400"/>
                </a:spcBef>
                <a:buClr>
                  <a:srgbClr val="000000"/>
                </a:buClr>
                <a:buSzPct val="75000"/>
                <a:buFont typeface="Arial"/>
                <a:buChar char="•"/>
                <a:tabLst>
                  <a:tab pos="685800" algn="l"/>
                  <a:tab pos="1130300" algn="l"/>
                  <a:tab pos="1574800" algn="l"/>
                  <a:tab pos="2019300" algn="l"/>
                  <a:tab pos="2463800" algn="l"/>
                  <a:tab pos="2921000" algn="l"/>
                  <a:tab pos="3365500" algn="l"/>
                  <a:tab pos="3810000" algn="l"/>
                  <a:tab pos="4254500" algn="l"/>
                  <a:tab pos="4711700" algn="l"/>
                  <a:tab pos="5156200" algn="l"/>
                  <a:tab pos="5600700" algn="l"/>
                  <a:tab pos="6045200" algn="l"/>
                  <a:tab pos="6502400" algn="l"/>
                  <a:tab pos="6946900" algn="l"/>
                  <a:tab pos="7391400" algn="l"/>
                  <a:tab pos="7835900" algn="l"/>
                  <a:tab pos="8293100" algn="l"/>
                  <a:tab pos="8737600" algn="l"/>
                  <a:tab pos="9182100" algn="l"/>
                  <a:tab pos="9626600" algn="l"/>
                </a:tabLst>
                <a:defRPr sz="2600"/>
              </a:pPr>
              <a:r>
                <a:t>“When a free person is sitting down at ease the slave is working that is what I know”</a:t>
              </a:r>
            </a:p>
            <a:p>
              <a:pPr lvl="1" marL="685800" indent="-227012">
                <a:lnSpc>
                  <a:spcPct val="90000"/>
                </a:lnSpc>
                <a:spcBef>
                  <a:spcPts val="1400"/>
                </a:spcBef>
                <a:buClr>
                  <a:srgbClr val="000000"/>
                </a:buClr>
                <a:buSzPct val="75000"/>
                <a:buFont typeface="Arial"/>
                <a:buChar char="•"/>
                <a:tabLst>
                  <a:tab pos="685800" algn="l"/>
                  <a:tab pos="1130300" algn="l"/>
                  <a:tab pos="1574800" algn="l"/>
                  <a:tab pos="2019300" algn="l"/>
                  <a:tab pos="2463800" algn="l"/>
                  <a:tab pos="2921000" algn="l"/>
                  <a:tab pos="3365500" algn="l"/>
                  <a:tab pos="3810000" algn="l"/>
                  <a:tab pos="4254500" algn="l"/>
                  <a:tab pos="4711700" algn="l"/>
                  <a:tab pos="5156200" algn="l"/>
                  <a:tab pos="5600700" algn="l"/>
                  <a:tab pos="6045200" algn="l"/>
                  <a:tab pos="6502400" algn="l"/>
                  <a:tab pos="6946900" algn="l"/>
                  <a:tab pos="7391400" algn="l"/>
                  <a:tab pos="7835900" algn="l"/>
                  <a:tab pos="8293100" algn="l"/>
                  <a:tab pos="8737600" algn="l"/>
                  <a:tab pos="9182100" algn="l"/>
                  <a:tab pos="9626600" algn="l"/>
                </a:tabLst>
                <a:defRPr sz="2600"/>
              </a:pPr>
              <a:r>
                <a:t>“I had been sold and I had no will of my own and I could not look after my body and health”</a:t>
              </a:r>
            </a:p>
            <a:p>
              <a:pPr lvl="1" marL="685800" indent="-227012">
                <a:lnSpc>
                  <a:spcPct val="90000"/>
                </a:lnSpc>
                <a:spcBef>
                  <a:spcPts val="1400"/>
                </a:spcBef>
                <a:buClr>
                  <a:srgbClr val="000000"/>
                </a:buClr>
                <a:buSzPct val="75000"/>
                <a:buFont typeface="Arial"/>
                <a:buChar char="•"/>
                <a:tabLst>
                  <a:tab pos="685800" algn="l"/>
                  <a:tab pos="1130300" algn="l"/>
                  <a:tab pos="1574800" algn="l"/>
                  <a:tab pos="2019300" algn="l"/>
                  <a:tab pos="2463800" algn="l"/>
                  <a:tab pos="2921000" algn="l"/>
                  <a:tab pos="3365500" algn="l"/>
                  <a:tab pos="3810000" algn="l"/>
                  <a:tab pos="4254500" algn="l"/>
                  <a:tab pos="4711700" algn="l"/>
                  <a:tab pos="5156200" algn="l"/>
                  <a:tab pos="5600700" algn="l"/>
                  <a:tab pos="6045200" algn="l"/>
                  <a:tab pos="6502400" algn="l"/>
                  <a:tab pos="6946900" algn="l"/>
                  <a:tab pos="7391400" algn="l"/>
                  <a:tab pos="7835900" algn="l"/>
                  <a:tab pos="8293100" algn="l"/>
                  <a:tab pos="8737600" algn="l"/>
                  <a:tab pos="9182100" algn="l"/>
                  <a:tab pos="9626600" algn="l"/>
                </a:tabLst>
                <a:defRPr sz="2600"/>
              </a:pPr>
              <a:r>
                <a:t>“As they were in defendant’s house long before if the defendant had done anything for them I could not tell </a:t>
              </a:r>
              <a:r>
                <a:rPr i="1"/>
                <a:t>but as for me he did nothing good for me</a:t>
              </a:r>
              <a:r>
                <a:t>”</a:t>
              </a:r>
            </a:p>
            <a:p>
              <a:pPr lvl="1" marL="685800" indent="-227012">
                <a:lnSpc>
                  <a:spcPct val="90000"/>
                </a:lnSpc>
                <a:spcBef>
                  <a:spcPts val="1400"/>
                </a:spcBef>
                <a:buClr>
                  <a:srgbClr val="000000"/>
                </a:buClr>
                <a:buSzPct val="75000"/>
                <a:buFont typeface="Arial"/>
                <a:buChar char="•"/>
                <a:tabLst>
                  <a:tab pos="685800" algn="l"/>
                  <a:tab pos="1130300" algn="l"/>
                  <a:tab pos="1574800" algn="l"/>
                  <a:tab pos="2019300" algn="l"/>
                  <a:tab pos="2463800" algn="l"/>
                  <a:tab pos="2921000" algn="l"/>
                  <a:tab pos="3365500" algn="l"/>
                  <a:tab pos="3810000" algn="l"/>
                  <a:tab pos="4254500" algn="l"/>
                  <a:tab pos="4711700" algn="l"/>
                  <a:tab pos="5156200" algn="l"/>
                  <a:tab pos="5600700" algn="l"/>
                  <a:tab pos="6045200" algn="l"/>
                  <a:tab pos="6502400" algn="l"/>
                  <a:tab pos="6946900" algn="l"/>
                  <a:tab pos="7391400" algn="l"/>
                  <a:tab pos="7835900" algn="l"/>
                  <a:tab pos="8293100" algn="l"/>
                  <a:tab pos="8737600" algn="l"/>
                  <a:tab pos="9182100" algn="l"/>
                  <a:tab pos="9626600" algn="l"/>
                </a:tabLst>
                <a:defRPr sz="2600"/>
              </a:pPr>
              <a:r>
                <a:t>“I thought I was a slave, because when I went for water or firewood I was not paid”</a:t>
              </a:r>
            </a:p>
          </p:txBody>
        </p:sp>
      </p:grpSp>
      <p:pic>
        <p:nvPicPr>
          <p:cNvPr id="8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5" y="395287"/>
            <a:ext cx="4467225" cy="895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DA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2575" y="182562"/>
            <a:ext cx="6381750" cy="960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6737" y="1584325"/>
            <a:ext cx="8477251" cy="4905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"/>
          <p:cNvGrpSpPr/>
          <p:nvPr/>
        </p:nvGrpSpPr>
        <p:grpSpPr>
          <a:xfrm>
            <a:off x="1233487" y="1976437"/>
            <a:ext cx="9855201" cy="4027001"/>
            <a:chOff x="0" y="0"/>
            <a:chExt cx="9855200" cy="4026999"/>
          </a:xfrm>
        </p:grpSpPr>
        <p:sp>
          <p:nvSpPr>
            <p:cNvPr id="86" name="Rectangle"/>
            <p:cNvSpPr/>
            <p:nvPr/>
          </p:nvSpPr>
          <p:spPr>
            <a:xfrm>
              <a:off x="0" y="0"/>
              <a:ext cx="9855200" cy="34242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400"/>
                </a:spcBef>
                <a:tabLst>
                  <a:tab pos="88900" algn="l"/>
                  <a:tab pos="533400" algn="l"/>
                  <a:tab pos="977900" algn="l"/>
                  <a:tab pos="1422400" algn="l"/>
                  <a:tab pos="1879600" algn="l"/>
                  <a:tab pos="2324100" algn="l"/>
                  <a:tab pos="2768600" algn="l"/>
                  <a:tab pos="3213100" algn="l"/>
                  <a:tab pos="3670300" algn="l"/>
                  <a:tab pos="4114800" algn="l"/>
                  <a:tab pos="4559300" algn="l"/>
                  <a:tab pos="5003800" algn="l"/>
                  <a:tab pos="5461000" algn="l"/>
                  <a:tab pos="5905500" algn="l"/>
                  <a:tab pos="6350000" algn="l"/>
                  <a:tab pos="6794500" algn="l"/>
                  <a:tab pos="7251700" algn="l"/>
                  <a:tab pos="7696200" algn="l"/>
                  <a:tab pos="8140700" algn="l"/>
                  <a:tab pos="8585200" algn="l"/>
                  <a:tab pos="9042400" algn="l"/>
                  <a:tab pos="9410700" algn="l"/>
                </a:tabLst>
                <a:defRPr sz="2800"/>
              </a:pPr>
            </a:p>
          </p:txBody>
        </p:sp>
        <p:sp>
          <p:nvSpPr>
            <p:cNvPr id="87" name="How to represent documents that we know existed, but for which we don’t know the actual text……"/>
            <p:cNvSpPr txBox="1"/>
            <p:nvPr/>
          </p:nvSpPr>
          <p:spPr>
            <a:xfrm>
              <a:off x="0" y="0"/>
              <a:ext cx="9855200" cy="40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 indent="92075">
                <a:lnSpc>
                  <a:spcPct val="80000"/>
                </a:lnSpc>
                <a:spcBef>
                  <a:spcPts val="1400"/>
                </a:spcBef>
                <a:tabLst>
                  <a:tab pos="88900" algn="l"/>
                  <a:tab pos="533400" algn="l"/>
                  <a:tab pos="977900" algn="l"/>
                  <a:tab pos="1422400" algn="l"/>
                  <a:tab pos="1879600" algn="l"/>
                  <a:tab pos="2324100" algn="l"/>
                  <a:tab pos="2768600" algn="l"/>
                  <a:tab pos="3213100" algn="l"/>
                  <a:tab pos="3670300" algn="l"/>
                  <a:tab pos="4114800" algn="l"/>
                  <a:tab pos="4559300" algn="l"/>
                  <a:tab pos="5003800" algn="l"/>
                  <a:tab pos="5461000" algn="l"/>
                  <a:tab pos="5905500" algn="l"/>
                  <a:tab pos="6350000" algn="l"/>
                  <a:tab pos="6794500" algn="l"/>
                  <a:tab pos="7251700" algn="l"/>
                  <a:tab pos="7696200" algn="l"/>
                  <a:tab pos="8140700" algn="l"/>
                  <a:tab pos="8585200" algn="l"/>
                  <a:tab pos="9042400" algn="l"/>
                  <a:tab pos="9410700" algn="l"/>
                </a:tabLst>
                <a:defRPr sz="2800"/>
              </a:pPr>
              <a:r>
                <a:t>How to represent documents that we know existed, but for which we don’t know the actual text…</a:t>
              </a:r>
            </a:p>
            <a:p>
              <a:pPr indent="92075">
                <a:lnSpc>
                  <a:spcPct val="80000"/>
                </a:lnSpc>
                <a:spcBef>
                  <a:spcPts val="1400"/>
                </a:spcBef>
                <a:tabLst>
                  <a:tab pos="88900" algn="l"/>
                  <a:tab pos="533400" algn="l"/>
                  <a:tab pos="977900" algn="l"/>
                  <a:tab pos="1422400" algn="l"/>
                  <a:tab pos="1879600" algn="l"/>
                  <a:tab pos="2324100" algn="l"/>
                  <a:tab pos="2768600" algn="l"/>
                  <a:tab pos="3213100" algn="l"/>
                  <a:tab pos="3670300" algn="l"/>
                  <a:tab pos="4114800" algn="l"/>
                  <a:tab pos="4559300" algn="l"/>
                  <a:tab pos="5003800" algn="l"/>
                  <a:tab pos="5461000" algn="l"/>
                  <a:tab pos="5905500" algn="l"/>
                  <a:tab pos="6350000" algn="l"/>
                  <a:tab pos="6794500" algn="l"/>
                  <a:tab pos="7251700" algn="l"/>
                  <a:tab pos="7696200" algn="l"/>
                  <a:tab pos="8140700" algn="l"/>
                  <a:tab pos="8585200" algn="l"/>
                  <a:tab pos="9042400" algn="l"/>
                  <a:tab pos="9410700" algn="l"/>
                </a:tabLst>
                <a:defRPr sz="2800"/>
              </a:pPr>
              <a:r>
                <a:t>How to script events we know happened, but where we don’t actually know what was said…</a:t>
              </a:r>
            </a:p>
            <a:p>
              <a:pPr indent="92075">
                <a:lnSpc>
                  <a:spcPct val="80000"/>
                </a:lnSpc>
                <a:spcBef>
                  <a:spcPts val="1400"/>
                </a:spcBef>
                <a:tabLst>
                  <a:tab pos="88900" algn="l"/>
                  <a:tab pos="533400" algn="l"/>
                  <a:tab pos="977900" algn="l"/>
                  <a:tab pos="1422400" algn="l"/>
                  <a:tab pos="1879600" algn="l"/>
                  <a:tab pos="2324100" algn="l"/>
                  <a:tab pos="2768600" algn="l"/>
                  <a:tab pos="3213100" algn="l"/>
                  <a:tab pos="3670300" algn="l"/>
                  <a:tab pos="4114800" algn="l"/>
                  <a:tab pos="4559300" algn="l"/>
                  <a:tab pos="5003800" algn="l"/>
                  <a:tab pos="5461000" algn="l"/>
                  <a:tab pos="5905500" algn="l"/>
                  <a:tab pos="6350000" algn="l"/>
                  <a:tab pos="6794500" algn="l"/>
                  <a:tab pos="7251700" algn="l"/>
                  <a:tab pos="7696200" algn="l"/>
                  <a:tab pos="8140700" algn="l"/>
                  <a:tab pos="8585200" algn="l"/>
                  <a:tab pos="9042400" algn="l"/>
                  <a:tab pos="9410700" algn="l"/>
                </a:tabLst>
                <a:defRPr sz="2800"/>
              </a:pPr>
              <a:r>
                <a:t>Whether to put words (they never spoke) into the mouths of real people...</a:t>
              </a:r>
            </a:p>
            <a:p>
              <a:pPr indent="92075">
                <a:lnSpc>
                  <a:spcPct val="80000"/>
                </a:lnSpc>
                <a:spcBef>
                  <a:spcPts val="1400"/>
                </a:spcBef>
                <a:tabLst>
                  <a:tab pos="88900" algn="l"/>
                  <a:tab pos="533400" algn="l"/>
                  <a:tab pos="977900" algn="l"/>
                  <a:tab pos="1422400" algn="l"/>
                  <a:tab pos="1879600" algn="l"/>
                  <a:tab pos="2324100" algn="l"/>
                  <a:tab pos="2768600" algn="l"/>
                  <a:tab pos="3213100" algn="l"/>
                  <a:tab pos="3670300" algn="l"/>
                  <a:tab pos="4114800" algn="l"/>
                  <a:tab pos="4559300" algn="l"/>
                  <a:tab pos="5003800" algn="l"/>
                  <a:tab pos="5461000" algn="l"/>
                  <a:tab pos="5905500" algn="l"/>
                  <a:tab pos="6350000" algn="l"/>
                  <a:tab pos="6794500" algn="l"/>
                  <a:tab pos="7251700" algn="l"/>
                  <a:tab pos="7696200" algn="l"/>
                  <a:tab pos="8140700" algn="l"/>
                  <a:tab pos="8585200" algn="l"/>
                  <a:tab pos="9042400" algn="l"/>
                  <a:tab pos="9410700" algn="l"/>
                </a:tabLst>
                <a:defRPr sz="2800"/>
              </a:pPr>
              <a:r>
                <a:t>How or whether to modernize text...</a:t>
              </a:r>
            </a:p>
            <a:p>
              <a:pPr indent="92075">
                <a:lnSpc>
                  <a:spcPct val="90000"/>
                </a:lnSpc>
                <a:spcBef>
                  <a:spcPts val="1400"/>
                </a:spcBef>
                <a:tabLst>
                  <a:tab pos="88900" algn="l"/>
                  <a:tab pos="533400" algn="l"/>
                  <a:tab pos="977900" algn="l"/>
                  <a:tab pos="1422400" algn="l"/>
                  <a:tab pos="1879600" algn="l"/>
                  <a:tab pos="2324100" algn="l"/>
                  <a:tab pos="2768600" algn="l"/>
                  <a:tab pos="3213100" algn="l"/>
                  <a:tab pos="3670300" algn="l"/>
                  <a:tab pos="4114800" algn="l"/>
                  <a:tab pos="4559300" algn="l"/>
                  <a:tab pos="5003800" algn="l"/>
                  <a:tab pos="5461000" algn="l"/>
                  <a:tab pos="5905500" algn="l"/>
                  <a:tab pos="6350000" algn="l"/>
                  <a:tab pos="6794500" algn="l"/>
                  <a:tab pos="7251700" algn="l"/>
                  <a:tab pos="7696200" algn="l"/>
                  <a:tab pos="8140700" algn="l"/>
                  <a:tab pos="8585200" algn="l"/>
                  <a:tab pos="9042400" algn="l"/>
                  <a:tab pos="9410700" algn="l"/>
                </a:tabLst>
                <a:defRPr sz="2800"/>
              </a:pPr>
            </a:p>
          </p:txBody>
        </p:sp>
      </p:grpSp>
      <p:pic>
        <p:nvPicPr>
          <p:cNvPr id="8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50" y="401637"/>
            <a:ext cx="4648200" cy="895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3494" t="31044" r="22204" b="16181"/>
          <a:stretch>
            <a:fillRect/>
          </a:stretch>
        </p:blipFill>
        <p:spPr>
          <a:xfrm>
            <a:off x="315912" y="1655762"/>
            <a:ext cx="3940176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5836" t="22392" r="24925" b="2905"/>
          <a:stretch>
            <a:fillRect/>
          </a:stretch>
        </p:blipFill>
        <p:spPr>
          <a:xfrm>
            <a:off x="5148262" y="360362"/>
            <a:ext cx="5761039" cy="61722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Oval"/>
          <p:cNvSpPr/>
          <p:nvPr/>
        </p:nvSpPr>
        <p:spPr>
          <a:xfrm>
            <a:off x="5040312" y="434975"/>
            <a:ext cx="615951" cy="606425"/>
          </a:xfrm>
          <a:prstGeom prst="ellipse">
            <a:avLst/>
          </a:prstGeom>
          <a:ln w="27360">
            <a:solidFill>
              <a:srgbClr val="7DA647"/>
            </a:solidFill>
            <a:miter/>
          </a:ln>
        </p:spPr>
        <p:txBody>
          <a:bodyPr lIns="45719" rIns="45719" anchor="ctr"/>
          <a:lstStyle/>
          <a:p>
            <a:pPr defTabSz="914400">
              <a:lnSpc>
                <a:spcPct val="93000"/>
              </a:lnSpc>
            </a:pPr>
          </a:p>
        </p:txBody>
      </p:sp>
      <p:sp>
        <p:nvSpPr>
          <p:cNvPr id="94" name="Line"/>
          <p:cNvSpPr/>
          <p:nvPr/>
        </p:nvSpPr>
        <p:spPr>
          <a:xfrm flipH="1" flipV="1">
            <a:off x="4156074" y="268287"/>
            <a:ext cx="901701" cy="398463"/>
          </a:xfrm>
          <a:prstGeom prst="line">
            <a:avLst/>
          </a:prstGeom>
          <a:ln w="27360">
            <a:solidFill>
              <a:srgbClr val="7DA647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Oval"/>
          <p:cNvSpPr/>
          <p:nvPr/>
        </p:nvSpPr>
        <p:spPr>
          <a:xfrm>
            <a:off x="5580062" y="4106862"/>
            <a:ext cx="1295401" cy="896938"/>
          </a:xfrm>
          <a:prstGeom prst="ellipse">
            <a:avLst/>
          </a:prstGeom>
          <a:ln w="27360">
            <a:solidFill>
              <a:srgbClr val="7DA647"/>
            </a:solidFill>
            <a:miter/>
          </a:ln>
        </p:spPr>
        <p:txBody>
          <a:bodyPr lIns="45719" rIns="45719" anchor="ctr"/>
          <a:lstStyle/>
          <a:p>
            <a:pPr defTabSz="914400">
              <a:lnSpc>
                <a:spcPct val="93000"/>
              </a:lnSpc>
            </a:pPr>
          </a:p>
        </p:txBody>
      </p:sp>
      <p:sp>
        <p:nvSpPr>
          <p:cNvPr id="96" name="Line"/>
          <p:cNvSpPr/>
          <p:nvPr/>
        </p:nvSpPr>
        <p:spPr>
          <a:xfrm flipH="1">
            <a:off x="4302124" y="5364162"/>
            <a:ext cx="2341564" cy="1008063"/>
          </a:xfrm>
          <a:prstGeom prst="line">
            <a:avLst/>
          </a:prstGeom>
          <a:ln w="27360">
            <a:solidFill>
              <a:srgbClr val="7DA647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Line"/>
          <p:cNvSpPr/>
          <p:nvPr/>
        </p:nvSpPr>
        <p:spPr>
          <a:xfrm flipH="1">
            <a:off x="3868737" y="4787899"/>
            <a:ext cx="1801814" cy="684214"/>
          </a:xfrm>
          <a:prstGeom prst="line">
            <a:avLst/>
          </a:prstGeom>
          <a:ln w="27360">
            <a:solidFill>
              <a:srgbClr val="7DA647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Oval"/>
          <p:cNvSpPr/>
          <p:nvPr/>
        </p:nvSpPr>
        <p:spPr>
          <a:xfrm>
            <a:off x="6624637" y="4824412"/>
            <a:ext cx="3527426" cy="1223963"/>
          </a:xfrm>
          <a:prstGeom prst="ellipse">
            <a:avLst/>
          </a:prstGeom>
          <a:ln w="27360">
            <a:solidFill>
              <a:srgbClr val="7DA647"/>
            </a:solidFill>
            <a:miter/>
          </a:ln>
        </p:spPr>
        <p:txBody>
          <a:bodyPr lIns="45719" rIns="45719" anchor="ctr"/>
          <a:lstStyle/>
          <a:p>
            <a:pPr defTabSz="914400">
              <a:lnSpc>
                <a:spcPct val="93000"/>
              </a:lnSpc>
            </a:pPr>
          </a:p>
        </p:txBody>
      </p:sp>
      <p:sp>
        <p:nvSpPr>
          <p:cNvPr id="99" name="Oval"/>
          <p:cNvSpPr/>
          <p:nvPr/>
        </p:nvSpPr>
        <p:spPr>
          <a:xfrm>
            <a:off x="10075862" y="1838325"/>
            <a:ext cx="687388" cy="609600"/>
          </a:xfrm>
          <a:prstGeom prst="ellipse">
            <a:avLst/>
          </a:prstGeom>
          <a:ln w="27360">
            <a:solidFill>
              <a:srgbClr val="7DA647"/>
            </a:solidFill>
            <a:miter/>
          </a:ln>
        </p:spPr>
        <p:txBody>
          <a:bodyPr lIns="45719" rIns="45719" anchor="ctr"/>
          <a:lstStyle/>
          <a:p>
            <a:pPr defTabSz="914400">
              <a:lnSpc>
                <a:spcPct val="93000"/>
              </a:lnSpc>
            </a:pPr>
          </a:p>
        </p:txBody>
      </p:sp>
      <p:sp>
        <p:nvSpPr>
          <p:cNvPr id="100" name="Line"/>
          <p:cNvSpPr/>
          <p:nvPr/>
        </p:nvSpPr>
        <p:spPr>
          <a:xfrm flipV="1">
            <a:off x="10690224" y="1204912"/>
            <a:ext cx="395289" cy="742951"/>
          </a:xfrm>
          <a:prstGeom prst="line">
            <a:avLst/>
          </a:prstGeom>
          <a:ln w="27360">
            <a:solidFill>
              <a:srgbClr val="7DA647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Description of the image"/>
          <p:cNvSpPr txBox="1"/>
          <p:nvPr/>
        </p:nvSpPr>
        <p:spPr>
          <a:xfrm>
            <a:off x="1241425" y="5259387"/>
            <a:ext cx="2906994" cy="38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914400"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  <a:defRPr sz="2000"/>
            </a:lvl1pPr>
          </a:lstStyle>
          <a:p>
            <a:pPr/>
            <a:r>
              <a:t>Description of the image</a:t>
            </a:r>
          </a:p>
        </p:txBody>
      </p:sp>
      <p:sp>
        <p:nvSpPr>
          <p:cNvPr id="102" name="Page number"/>
          <p:cNvSpPr txBox="1"/>
          <p:nvPr/>
        </p:nvSpPr>
        <p:spPr>
          <a:xfrm>
            <a:off x="2719387" y="36512"/>
            <a:ext cx="1575603" cy="38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914400"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  <a:defRPr sz="2000"/>
            </a:lvl1pPr>
          </a:lstStyle>
          <a:p>
            <a:pPr/>
            <a:r>
              <a:t>Page number</a:t>
            </a:r>
          </a:p>
        </p:txBody>
      </p:sp>
      <p:sp>
        <p:nvSpPr>
          <p:cNvPr id="103" name="Text"/>
          <p:cNvSpPr txBox="1"/>
          <p:nvPr/>
        </p:nvSpPr>
        <p:spPr>
          <a:xfrm>
            <a:off x="3798887" y="6151562"/>
            <a:ext cx="585028" cy="38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914400"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  <a:defRPr sz="2000"/>
            </a:lvl1pPr>
          </a:lstStyle>
          <a:p>
            <a:pPr/>
            <a:r>
              <a:t>Text</a:t>
            </a:r>
          </a:p>
        </p:txBody>
      </p:sp>
      <p:sp>
        <p:nvSpPr>
          <p:cNvPr id="104" name="Balloon…"/>
          <p:cNvSpPr txBox="1"/>
          <p:nvPr/>
        </p:nvSpPr>
        <p:spPr>
          <a:xfrm>
            <a:off x="11042650" y="830262"/>
            <a:ext cx="1017621" cy="58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 defTabSz="914400">
              <a:lnSpc>
                <a:spcPct val="70000"/>
              </a:lnSpc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  <a:defRPr sz="2000"/>
            </a:pPr>
            <a:r>
              <a:t>Balloon</a:t>
            </a:r>
          </a:p>
          <a:p>
            <a:pPr defTabSz="914400">
              <a:lnSpc>
                <a:spcPct val="70000"/>
              </a:lnSpc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  <a:defRPr sz="2000"/>
            </a:pPr>
            <a:r>
              <a:t>type</a:t>
            </a:r>
          </a:p>
        </p:txBody>
      </p:sp>
      <p:sp>
        <p:nvSpPr>
          <p:cNvPr id="105" name="Oval"/>
          <p:cNvSpPr/>
          <p:nvPr/>
        </p:nvSpPr>
        <p:spPr>
          <a:xfrm>
            <a:off x="5435600" y="1800225"/>
            <a:ext cx="457200" cy="431800"/>
          </a:xfrm>
          <a:prstGeom prst="ellipse">
            <a:avLst/>
          </a:prstGeom>
          <a:ln w="27360">
            <a:solidFill>
              <a:srgbClr val="7DA647"/>
            </a:solidFill>
            <a:miter/>
          </a:ln>
        </p:spPr>
        <p:txBody>
          <a:bodyPr lIns="45719" rIns="45719" anchor="ctr"/>
          <a:lstStyle/>
          <a:p>
            <a:pPr defTabSz="914400">
              <a:lnSpc>
                <a:spcPct val="93000"/>
              </a:lnSpc>
            </a:pPr>
          </a:p>
        </p:txBody>
      </p:sp>
      <p:sp>
        <p:nvSpPr>
          <p:cNvPr id="106" name="Line"/>
          <p:cNvSpPr/>
          <p:nvPr/>
        </p:nvSpPr>
        <p:spPr>
          <a:xfrm flipH="1" flipV="1">
            <a:off x="3511550" y="1060450"/>
            <a:ext cx="1979613" cy="830263"/>
          </a:xfrm>
          <a:prstGeom prst="line">
            <a:avLst/>
          </a:prstGeom>
          <a:ln w="27360">
            <a:solidFill>
              <a:srgbClr val="7DA647"/>
            </a:solidFill>
            <a:miter/>
            <a:head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Panel number"/>
          <p:cNvSpPr txBox="1"/>
          <p:nvPr/>
        </p:nvSpPr>
        <p:spPr>
          <a:xfrm>
            <a:off x="2011362" y="823912"/>
            <a:ext cx="1661800" cy="38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 defTabSz="914400">
              <a:tabLst>
                <a:tab pos="444500" algn="l"/>
                <a:tab pos="889000" algn="l"/>
                <a:tab pos="1333500" algn="l"/>
                <a:tab pos="1778000" algn="l"/>
                <a:tab pos="2235200" algn="l"/>
                <a:tab pos="2679700" algn="l"/>
                <a:tab pos="3124200" algn="l"/>
                <a:tab pos="3568700" algn="l"/>
                <a:tab pos="4025900" algn="l"/>
                <a:tab pos="4470400" algn="l"/>
                <a:tab pos="4914900" algn="l"/>
                <a:tab pos="5359400" algn="l"/>
                <a:tab pos="5816600" algn="l"/>
                <a:tab pos="6261100" algn="l"/>
                <a:tab pos="6705600" algn="l"/>
                <a:tab pos="7150100" algn="l"/>
                <a:tab pos="7607300" algn="l"/>
                <a:tab pos="8051800" algn="l"/>
                <a:tab pos="8496300" algn="l"/>
                <a:tab pos="8940800" algn="l"/>
              </a:tabLst>
              <a:defRPr sz="2000"/>
            </a:lvl1pPr>
          </a:lstStyle>
          <a:p>
            <a:pPr/>
            <a:r>
              <a:t>Panel number</a:t>
            </a:r>
          </a:p>
        </p:txBody>
      </p:sp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6062" y="2735262"/>
            <a:ext cx="1600201" cy="996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"/>
          <p:cNvGrpSpPr/>
          <p:nvPr/>
        </p:nvGrpSpPr>
        <p:grpSpPr>
          <a:xfrm>
            <a:off x="574675" y="2309812"/>
            <a:ext cx="5975350" cy="2802721"/>
            <a:chOff x="0" y="0"/>
            <a:chExt cx="5975350" cy="2802720"/>
          </a:xfrm>
        </p:grpSpPr>
        <p:sp>
          <p:nvSpPr>
            <p:cNvPr id="110" name="Rectangle"/>
            <p:cNvSpPr/>
            <p:nvPr/>
          </p:nvSpPr>
          <p:spPr>
            <a:xfrm>
              <a:off x="0" y="0"/>
              <a:ext cx="5975350" cy="28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400"/>
                </a:spcBef>
                <a:tabLst>
                  <a:tab pos="228600" algn="l"/>
                  <a:tab pos="673100" algn="l"/>
                  <a:tab pos="1117600" algn="l"/>
                  <a:tab pos="1562100" algn="l"/>
                  <a:tab pos="2006600" algn="l"/>
                  <a:tab pos="2463800" algn="l"/>
                  <a:tab pos="2908300" algn="l"/>
                  <a:tab pos="3352800" algn="l"/>
                  <a:tab pos="3797300" algn="l"/>
                  <a:tab pos="4254500" algn="l"/>
                  <a:tab pos="4699000" algn="l"/>
                  <a:tab pos="5143500" algn="l"/>
                  <a:tab pos="5588000" algn="l"/>
                  <a:tab pos="6045200" algn="l"/>
                  <a:tab pos="6489700" algn="l"/>
                  <a:tab pos="6934200" algn="l"/>
                  <a:tab pos="7378700" algn="l"/>
                  <a:tab pos="7835900" algn="l"/>
                  <a:tab pos="8280400" algn="l"/>
                  <a:tab pos="8724900" algn="l"/>
                  <a:tab pos="9169400" algn="l"/>
                </a:tabLst>
                <a:defRPr sz="2800"/>
              </a:pPr>
            </a:p>
          </p:txBody>
        </p:sp>
        <p:sp>
          <p:nvSpPr>
            <p:cNvPr id="111" name="Accuracy – What did places look like? How did people dress? What objects did people have? Etc.…"/>
            <p:cNvSpPr txBox="1"/>
            <p:nvPr/>
          </p:nvSpPr>
          <p:spPr>
            <a:xfrm>
              <a:off x="0" y="0"/>
              <a:ext cx="5975350" cy="2802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999" tIns="44999" rIns="44999" bIns="44999" numCol="1" anchor="t">
              <a:spAutoFit/>
            </a:bodyPr>
            <a:lstStyle/>
            <a:p>
              <a:pPr marL="228600" indent="-227012" defTabSz="914400">
                <a:lnSpc>
                  <a:spcPct val="80000"/>
                </a:lnSpc>
                <a:spcBef>
                  <a:spcPts val="1400"/>
                </a:spcBef>
                <a:buClr>
                  <a:srgbClr val="000000"/>
                </a:buClr>
                <a:buSzPct val="45000"/>
                <a:buFont typeface="Arial"/>
                <a:buChar char="•"/>
                <a:tabLst>
                  <a:tab pos="228600" algn="l"/>
                  <a:tab pos="673100" algn="l"/>
                  <a:tab pos="1117600" algn="l"/>
                  <a:tab pos="1562100" algn="l"/>
                  <a:tab pos="2006600" algn="l"/>
                  <a:tab pos="2463800" algn="l"/>
                  <a:tab pos="2908300" algn="l"/>
                  <a:tab pos="3352800" algn="l"/>
                  <a:tab pos="3797300" algn="l"/>
                  <a:tab pos="4254500" algn="l"/>
                  <a:tab pos="4699000" algn="l"/>
                  <a:tab pos="5143500" algn="l"/>
                  <a:tab pos="5588000" algn="l"/>
                  <a:tab pos="6045200" algn="l"/>
                  <a:tab pos="6489700" algn="l"/>
                  <a:tab pos="6934200" algn="l"/>
                  <a:tab pos="7378700" algn="l"/>
                  <a:tab pos="7835900" algn="l"/>
                  <a:tab pos="8280400" algn="l"/>
                  <a:tab pos="8724900" algn="l"/>
                  <a:tab pos="9169400" algn="l"/>
                </a:tabLst>
                <a:defRPr sz="2800"/>
              </a:pPr>
              <a:r>
                <a:t>Accuracy – What did places look like? How did people dress? What objects did people have? Etc.</a:t>
              </a:r>
            </a:p>
            <a:p>
              <a:pPr marL="228600" indent="-227012" defTabSz="914400">
                <a:lnSpc>
                  <a:spcPct val="80000"/>
                </a:lnSpc>
                <a:spcBef>
                  <a:spcPts val="1400"/>
                </a:spcBef>
                <a:buClr>
                  <a:srgbClr val="000000"/>
                </a:buClr>
                <a:buSzPct val="45000"/>
                <a:buFont typeface="Arial"/>
                <a:buChar char="•"/>
                <a:tabLst>
                  <a:tab pos="228600" algn="l"/>
                  <a:tab pos="673100" algn="l"/>
                  <a:tab pos="1117600" algn="l"/>
                  <a:tab pos="1562100" algn="l"/>
                  <a:tab pos="2006600" algn="l"/>
                  <a:tab pos="2463800" algn="l"/>
                  <a:tab pos="2908300" algn="l"/>
                  <a:tab pos="3352800" algn="l"/>
                  <a:tab pos="3797300" algn="l"/>
                  <a:tab pos="4254500" algn="l"/>
                  <a:tab pos="4699000" algn="l"/>
                  <a:tab pos="5143500" algn="l"/>
                  <a:tab pos="5588000" algn="l"/>
                  <a:tab pos="6045200" algn="l"/>
                  <a:tab pos="6489700" algn="l"/>
                  <a:tab pos="6934200" algn="l"/>
                  <a:tab pos="7378700" algn="l"/>
                  <a:tab pos="7835900" algn="l"/>
                  <a:tab pos="8280400" algn="l"/>
                  <a:tab pos="8724900" algn="l"/>
                  <a:tab pos="9169400" algn="l"/>
                </a:tabLst>
                <a:defRPr sz="2800"/>
              </a:pPr>
              <a:r>
                <a:t>How to create multi-modality, how to use art to represent ideas</a:t>
              </a:r>
            </a:p>
            <a:p>
              <a:pPr marL="228600" indent="-227012" defTabSz="914400">
                <a:lnSpc>
                  <a:spcPct val="80000"/>
                </a:lnSpc>
                <a:spcBef>
                  <a:spcPts val="1400"/>
                </a:spcBef>
                <a:buClr>
                  <a:srgbClr val="000000"/>
                </a:buClr>
                <a:buSzPct val="45000"/>
                <a:buFont typeface="Arial"/>
                <a:buChar char="•"/>
                <a:tabLst>
                  <a:tab pos="228600" algn="l"/>
                  <a:tab pos="673100" algn="l"/>
                  <a:tab pos="1117600" algn="l"/>
                  <a:tab pos="1562100" algn="l"/>
                  <a:tab pos="2006600" algn="l"/>
                  <a:tab pos="2463800" algn="l"/>
                  <a:tab pos="2908300" algn="l"/>
                  <a:tab pos="3352800" algn="l"/>
                  <a:tab pos="3797300" algn="l"/>
                  <a:tab pos="4254500" algn="l"/>
                  <a:tab pos="4699000" algn="l"/>
                  <a:tab pos="5143500" algn="l"/>
                  <a:tab pos="5588000" algn="l"/>
                  <a:tab pos="6045200" algn="l"/>
                  <a:tab pos="6489700" algn="l"/>
                  <a:tab pos="6934200" algn="l"/>
                  <a:tab pos="7378700" algn="l"/>
                  <a:tab pos="7835900" algn="l"/>
                  <a:tab pos="8280400" algn="l"/>
                  <a:tab pos="8724900" algn="l"/>
                  <a:tab pos="9169400" algn="l"/>
                </a:tabLst>
                <a:defRPr sz="2800"/>
              </a:pPr>
              <a:r>
                <a:t>How to use art to represent sequence, flashbacks, etc</a:t>
              </a:r>
            </a:p>
          </p:txBody>
        </p:sp>
      </p:grpSp>
      <p:pic>
        <p:nvPicPr>
          <p:cNvPr id="1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3085" t="17935" r="13455" b="17935"/>
          <a:stretch>
            <a:fillRect/>
          </a:stretch>
        </p:blipFill>
        <p:spPr>
          <a:xfrm>
            <a:off x="7365999" y="0"/>
            <a:ext cx="548798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365125"/>
            <a:ext cx="6248400" cy="895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DA6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2612" y="1701800"/>
            <a:ext cx="3656013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5012" y="3759200"/>
            <a:ext cx="3529013" cy="248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1700" y="1689100"/>
            <a:ext cx="4333875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93950" y="182562"/>
            <a:ext cx="7004050" cy="960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B3B3B3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76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76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76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76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